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51" autoAdjust="0"/>
  </p:normalViewPr>
  <p:slideViewPr>
    <p:cSldViewPr snapToGrid="0">
      <p:cViewPr varScale="1">
        <p:scale>
          <a:sx n="111" d="100"/>
          <a:sy n="111" d="100"/>
        </p:scale>
        <p:origin x="6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10/04/2019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Spotting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82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John has lost his pet cat in the dark.</a:t>
            </a:r>
          </a:p>
          <a:p>
            <a:r>
              <a:rPr lang="en-GB" dirty="0"/>
              <a:t>He uses a torch to find it in his garden.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27976" y="1867761"/>
            <a:ext cx="6384835" cy="3847382"/>
            <a:chOff x="1202097" y="1851714"/>
            <a:chExt cx="6384835" cy="3847382"/>
          </a:xfrm>
        </p:grpSpPr>
        <p:sp>
          <p:nvSpPr>
            <p:cNvPr id="6" name="Rectangle 5"/>
            <p:cNvSpPr/>
            <p:nvPr/>
          </p:nvSpPr>
          <p:spPr>
            <a:xfrm>
              <a:off x="1557068" y="1851714"/>
              <a:ext cx="6029864" cy="384738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622763" y="3887292"/>
              <a:ext cx="1797614" cy="1311841"/>
              <a:chOff x="5761254" y="4101180"/>
              <a:chExt cx="1797614" cy="1311841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5761254" y="4101180"/>
                <a:ext cx="1797614" cy="1311841"/>
                <a:chOff x="5761254" y="4101180"/>
                <a:chExt cx="1797614" cy="1311841"/>
              </a:xfrm>
            </p:grpSpPr>
            <p:sp>
              <p:nvSpPr>
                <p:cNvPr id="16" name="Oval 15"/>
                <p:cNvSpPr/>
                <p:nvPr/>
              </p:nvSpPr>
              <p:spPr>
                <a:xfrm>
                  <a:off x="5761254" y="4778826"/>
                  <a:ext cx="1797614" cy="634195"/>
                </a:xfrm>
                <a:prstGeom prst="ellipse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7" name="Freeform 16"/>
                <p:cNvSpPr/>
                <p:nvPr/>
              </p:nvSpPr>
              <p:spPr>
                <a:xfrm>
                  <a:off x="6567488" y="4897897"/>
                  <a:ext cx="719769" cy="225713"/>
                </a:xfrm>
                <a:custGeom>
                  <a:avLst/>
                  <a:gdLst>
                    <a:gd name="connsiteX0" fmla="*/ 0 w 719769"/>
                    <a:gd name="connsiteY0" fmla="*/ 245603 h 246295"/>
                    <a:gd name="connsiteX1" fmla="*/ 342900 w 719769"/>
                    <a:gd name="connsiteY1" fmla="*/ 217028 h 246295"/>
                    <a:gd name="connsiteX2" fmla="*/ 533400 w 719769"/>
                    <a:gd name="connsiteY2" fmla="*/ 55103 h 246295"/>
                    <a:gd name="connsiteX3" fmla="*/ 709612 w 719769"/>
                    <a:gd name="connsiteY3" fmla="*/ 2716 h 246295"/>
                    <a:gd name="connsiteX4" fmla="*/ 700087 w 719769"/>
                    <a:gd name="connsiteY4" fmla="*/ 7478 h 246295"/>
                    <a:gd name="connsiteX5" fmla="*/ 714375 w 719769"/>
                    <a:gd name="connsiteY5" fmla="*/ 7478 h 2462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719769" h="246295">
                      <a:moveTo>
                        <a:pt x="0" y="245603"/>
                      </a:moveTo>
                      <a:cubicBezTo>
                        <a:pt x="127000" y="247190"/>
                        <a:pt x="254000" y="248778"/>
                        <a:pt x="342900" y="217028"/>
                      </a:cubicBezTo>
                      <a:cubicBezTo>
                        <a:pt x="431800" y="185278"/>
                        <a:pt x="472281" y="90822"/>
                        <a:pt x="533400" y="55103"/>
                      </a:cubicBezTo>
                      <a:cubicBezTo>
                        <a:pt x="594519" y="19384"/>
                        <a:pt x="709612" y="2716"/>
                        <a:pt x="709612" y="2716"/>
                      </a:cubicBezTo>
                      <a:cubicBezTo>
                        <a:pt x="737393" y="-5222"/>
                        <a:pt x="699293" y="6684"/>
                        <a:pt x="700087" y="7478"/>
                      </a:cubicBezTo>
                      <a:cubicBezTo>
                        <a:pt x="700881" y="8272"/>
                        <a:pt x="707628" y="7875"/>
                        <a:pt x="714375" y="7478"/>
                      </a:cubicBezTo>
                    </a:path>
                  </a:pathLst>
                </a:custGeom>
                <a:noFill/>
                <a:ln w="4127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6228272" y="4485736"/>
                  <a:ext cx="586596" cy="672861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9525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9" name="Pie 18"/>
                <p:cNvSpPr/>
                <p:nvPr/>
              </p:nvSpPr>
              <p:spPr>
                <a:xfrm rot="19392235">
                  <a:off x="6298235" y="4101180"/>
                  <a:ext cx="619200" cy="439568"/>
                </a:xfrm>
                <a:prstGeom prst="pie">
                  <a:avLst>
                    <a:gd name="adj1" fmla="val 21450069"/>
                    <a:gd name="adj2" fmla="val 18143866"/>
                  </a:avLst>
                </a:prstGeom>
                <a:solidFill>
                  <a:schemeClr val="accent2">
                    <a:lumMod val="75000"/>
                  </a:schemeClr>
                </a:solidFill>
                <a:ln w="1270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 rot="1305031">
                  <a:off x="6422232" y="4309062"/>
                  <a:ext cx="94221" cy="45719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 rot="1305031">
                  <a:off x="6612952" y="4381141"/>
                  <a:ext cx="94221" cy="45719"/>
                </a:xfrm>
                <a:prstGeom prst="ellipse">
                  <a:avLst/>
                </a:prstGeom>
                <a:solidFill>
                  <a:srgbClr val="00B050"/>
                </a:solidFill>
                <a:ln w="63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6323585" y="4354300"/>
                  <a:ext cx="287168" cy="20109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6290876" y="4375129"/>
                  <a:ext cx="397753" cy="178115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6261137" y="4404000"/>
                  <a:ext cx="432834" cy="11338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Isosceles Triangle 24"/>
                <p:cNvSpPr/>
                <p:nvPr/>
              </p:nvSpPr>
              <p:spPr>
                <a:xfrm rot="14904175">
                  <a:off x="6585700" y="4535843"/>
                  <a:ext cx="69782" cy="240619"/>
                </a:xfrm>
                <a:prstGeom prst="triangl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7" name="Isosceles Triangle 26"/>
                <p:cNvSpPr/>
                <p:nvPr/>
              </p:nvSpPr>
              <p:spPr>
                <a:xfrm rot="16200000">
                  <a:off x="6623572" y="4661681"/>
                  <a:ext cx="72979" cy="264699"/>
                </a:xfrm>
                <a:prstGeom prst="triangl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8" name="Isosceles Triangle 27"/>
                <p:cNvSpPr/>
                <p:nvPr/>
              </p:nvSpPr>
              <p:spPr>
                <a:xfrm rot="17323988">
                  <a:off x="6588271" y="4778521"/>
                  <a:ext cx="85955" cy="273114"/>
                </a:xfrm>
                <a:prstGeom prst="triangle">
                  <a:avLst/>
                </a:prstGeom>
                <a:solidFill>
                  <a:schemeClr val="accent2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5" name="Oval 14"/>
              <p:cNvSpPr/>
              <p:nvPr/>
            </p:nvSpPr>
            <p:spPr>
              <a:xfrm>
                <a:off x="6450938" y="4437200"/>
                <a:ext cx="55360" cy="45803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 rot="626371">
              <a:off x="1202097" y="2859319"/>
              <a:ext cx="1460221" cy="549826"/>
              <a:chOff x="1144948" y="3510010"/>
              <a:chExt cx="1460221" cy="549826"/>
            </a:xfrm>
          </p:grpSpPr>
          <p:sp>
            <p:nvSpPr>
              <p:cNvPr id="9" name="Round Same Side Corner Rectangle 8"/>
              <p:cNvSpPr/>
              <p:nvPr/>
            </p:nvSpPr>
            <p:spPr>
              <a:xfrm rot="16702072">
                <a:off x="1666874" y="2993814"/>
                <a:ext cx="342900" cy="1386752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Round Same Side Corner Rectangle 9"/>
              <p:cNvSpPr/>
              <p:nvPr/>
            </p:nvSpPr>
            <p:spPr>
              <a:xfrm rot="16702072">
                <a:off x="2158641" y="3621074"/>
                <a:ext cx="530791" cy="308663"/>
              </a:xfrm>
              <a:prstGeom prst="round2SameRect">
                <a:avLst>
                  <a:gd name="adj1" fmla="val 30505"/>
                  <a:gd name="adj2" fmla="val 0"/>
                </a:avLst>
              </a:prstGeom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 rot="487154">
                <a:off x="2559450" y="3535514"/>
                <a:ext cx="45719" cy="524322"/>
              </a:xfrm>
              <a:prstGeom prst="ellipse">
                <a:avLst/>
              </a:prstGeom>
              <a:solidFill>
                <a:srgbClr val="FFFF66"/>
              </a:solidFill>
              <a:ln w="95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GB" dirty="0"/>
              <a:t>Spotting light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Where is there light?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402385" y="5553530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02385" y="3574076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402385" y="4233894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02385" y="4893712"/>
            <a:ext cx="8303467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57200" y="3659410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77841" y="3657081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1, 2 and 3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15955" y="4319228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36596" y="4316899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and 3 only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2385" y="497904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3026" y="497671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 only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5955" y="5632516"/>
            <a:ext cx="465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936596" y="5630187"/>
            <a:ext cx="7728009" cy="369332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 only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9577" y="766814"/>
            <a:ext cx="4382218" cy="2652837"/>
          </a:xfrm>
          <a:prstGeom prst="rect">
            <a:avLst/>
          </a:prstGeom>
        </p:spPr>
      </p:pic>
      <p:sp>
        <p:nvSpPr>
          <p:cNvPr id="50" name="Rectangle 49"/>
          <p:cNvSpPr/>
          <p:nvPr/>
        </p:nvSpPr>
        <p:spPr>
          <a:xfrm>
            <a:off x="4375961" y="1542540"/>
            <a:ext cx="474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en-US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540849" y="1950212"/>
            <a:ext cx="474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</a:t>
            </a:r>
            <a:endParaRPr lang="en-US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721322" y="2359613"/>
            <a:ext cx="474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en-US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189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6</TotalTime>
  <Words>51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</cp:revision>
  <dcterms:created xsi:type="dcterms:W3CDTF">2019-04-10T07:31:44Z</dcterms:created>
  <dcterms:modified xsi:type="dcterms:W3CDTF">2019-04-10T07:37:52Z</dcterms:modified>
</cp:coreProperties>
</file>